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7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8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2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1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9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0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6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7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8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2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84679-09A3-4EA5-BF27-7AA10DEDC555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A24BF-800C-43CB-8F56-BFEA80D1F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6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7922"/>
            <a:ext cx="9144000" cy="350996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Терренкур- маршрут оздоровления. Из опыта работы. Инновационные формы оздоровления детей старшего дошкольного возраста.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7218" y="4287884"/>
            <a:ext cx="5732060" cy="164889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 </a:t>
            </a:r>
            <a:r>
              <a:rPr lang="ru-RU" b="1" i="1" dirty="0"/>
              <a:t>Моховикова Т.В., </a:t>
            </a:r>
            <a:endParaRPr lang="ru-RU" dirty="0"/>
          </a:p>
          <a:p>
            <a:r>
              <a:rPr lang="ru-RU" i="1" dirty="0"/>
              <a:t>в</a:t>
            </a:r>
            <a:r>
              <a:rPr lang="ru-RU" i="1" dirty="0" smtClean="0"/>
              <a:t>оспитатель ВКК</a:t>
            </a:r>
          </a:p>
          <a:p>
            <a:r>
              <a:rPr lang="ru-RU" i="1" dirty="0" smtClean="0"/>
              <a:t> </a:t>
            </a:r>
            <a:r>
              <a:rPr lang="ru-RU" i="1" dirty="0"/>
              <a:t>МАДОУ детский сад 6,</a:t>
            </a:r>
            <a:endParaRPr lang="ru-RU" dirty="0"/>
          </a:p>
          <a:p>
            <a:r>
              <a:rPr lang="ru-RU" i="1" dirty="0"/>
              <a:t> Красноуфимск 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Рефлексия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80" y="1323834"/>
            <a:ext cx="3244149" cy="24407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249" y="2034696"/>
            <a:ext cx="2604391" cy="3459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4" y="3946907"/>
            <a:ext cx="3287920" cy="2465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11" y="2034696"/>
            <a:ext cx="2604956" cy="3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13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Муниципальный ресурсный центр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166338" y="1509714"/>
            <a:ext cx="5187462" cy="466724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работы на станции «Хвойный лес»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58" y="2462422"/>
            <a:ext cx="4077993" cy="40779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160" y="1349291"/>
            <a:ext cx="3687629" cy="5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722" y="2674961"/>
            <a:ext cx="5923129" cy="1037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Спасибо за внимание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416" y="1172308"/>
            <a:ext cx="9659816" cy="4431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</a:t>
            </a:r>
            <a:r>
              <a:rPr lang="ru-RU" sz="3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Терренку́р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 фр.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terrain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местность и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курс лечения) —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лечебной физкультуры, предусматривающий дозированные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нагрузки в виде пешеходных прогулок, восхождений в гористой местности по определённым, размеченным маршрутам.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3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Терренкур в лагере «Орленок»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08" y="1336431"/>
            <a:ext cx="3809526" cy="2522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02" y="1336432"/>
            <a:ext cx="3641467" cy="2522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07" y="4087301"/>
            <a:ext cx="3809526" cy="2540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/>
        </p:blipFill>
        <p:spPr>
          <a:xfrm>
            <a:off x="6191824" y="4087301"/>
            <a:ext cx="3568622" cy="25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299" y="1255595"/>
            <a:ext cx="10084558" cy="398514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Образовательный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терренкур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специально организованные маршруты для детей по территории ДОУ с посещением  зоны игр на асфальте, центров познавательно-исследовательской деятельности, прохождением экологических и оздоровительных троп, 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способствуют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оздоровлению организма детей, повышают  двигательную,  познавательную, творческую  активность каждого ребёнка.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961" y="996288"/>
            <a:ext cx="5936776" cy="5180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Станции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«Экологическая тропа»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«Птичий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Спортивная»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 на асфальте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азбука».</a:t>
            </a:r>
          </a:p>
        </p:txBody>
      </p:sp>
    </p:spTree>
    <p:extLst>
      <p:ext uri="{BB962C8B-B14F-4D97-AF65-F5344CB8AC3E}">
        <p14:creationId xmlns:p14="http://schemas.microsoft.com/office/powerpoint/2010/main" val="36424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606" y="1064525"/>
            <a:ext cx="8748215" cy="3575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«Экологическая тропа»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Остановка- «Хвойный лес», «Сиреневая аллея», «Кленовая аллея», «Рябиновая аллея», «Озеро», «Лекарственные травы», «Метеостанция», «Цветочная клумба», «Огород»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6" y="3580190"/>
            <a:ext cx="1957146" cy="2599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86" y="4161786"/>
            <a:ext cx="2289550" cy="1722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59152"/>
            <a:ext cx="2296554" cy="17277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18" y="3430673"/>
            <a:ext cx="1936598" cy="25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9303"/>
            <a:ext cx="10515600" cy="10086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терренкур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«Помощь Лесовичку»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1" y="2492598"/>
            <a:ext cx="3426790" cy="2570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1"/>
          <a:stretch/>
        </p:blipFill>
        <p:spPr>
          <a:xfrm>
            <a:off x="8037143" y="2500909"/>
            <a:ext cx="2873997" cy="2570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32" y="2492598"/>
            <a:ext cx="3437873" cy="25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терренкур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«Шарфик для снеговика»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25" y="4380930"/>
            <a:ext cx="4868655" cy="21908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3" y="1867628"/>
            <a:ext cx="3105444" cy="2336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9" y="1867628"/>
            <a:ext cx="3094924" cy="2328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15" y="1875543"/>
            <a:ext cx="2970537" cy="22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8615"/>
            <a:ext cx="10515600" cy="11720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терренкур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«Проделки Снежной королевы»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5" y="2560121"/>
            <a:ext cx="2911007" cy="21918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40" y="2205956"/>
            <a:ext cx="2183168" cy="2900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02" y="2205956"/>
            <a:ext cx="2183168" cy="29001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6"/>
          <a:stretch/>
        </p:blipFill>
        <p:spPr>
          <a:xfrm>
            <a:off x="4057492" y="2205956"/>
            <a:ext cx="2551740" cy="29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136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Терренкур- маршрут оздоровления. Из опыта работы. Инновационные формы оздоровления детей старшего дошкольного возраста. </vt:lpstr>
      <vt:lpstr>Презентация PowerPoint</vt:lpstr>
      <vt:lpstr>Терренкур в лагере «Орленок»</vt:lpstr>
      <vt:lpstr>Презентация PowerPoint</vt:lpstr>
      <vt:lpstr>Презентация PowerPoint</vt:lpstr>
      <vt:lpstr>Презентация PowerPoint</vt:lpstr>
      <vt:lpstr>Образовательный терренкур  «Помощь Лесовичку»</vt:lpstr>
      <vt:lpstr>Образовательный терренкур  «Шарфик для снеговика»</vt:lpstr>
      <vt:lpstr>Образовательный терренкур  «Проделки Снежной королевы» </vt:lpstr>
      <vt:lpstr>                          Рефлексия</vt:lpstr>
      <vt:lpstr>   Муниципальный ресурсный центр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Терренкур- маршрут оздоровления. Из опыта работы. Инновационные формы оздоровления детей старшего дошкольного возраста. </dc:title>
  <dc:creator>Пользователь</dc:creator>
  <cp:lastModifiedBy>Пользователь</cp:lastModifiedBy>
  <cp:revision>16</cp:revision>
  <dcterms:created xsi:type="dcterms:W3CDTF">2024-02-05T08:17:58Z</dcterms:created>
  <dcterms:modified xsi:type="dcterms:W3CDTF">2024-02-08T05:29:50Z</dcterms:modified>
</cp:coreProperties>
</file>