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4679-09A3-4EA5-BF27-7AA10DEDC555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24BF-800C-43CB-8F56-BFEA80D1F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572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4679-09A3-4EA5-BF27-7AA10DEDC555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24BF-800C-43CB-8F56-BFEA80D1F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684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4679-09A3-4EA5-BF27-7AA10DEDC555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24BF-800C-43CB-8F56-BFEA80D1F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025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4679-09A3-4EA5-BF27-7AA10DEDC555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24BF-800C-43CB-8F56-BFEA80D1F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810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4679-09A3-4EA5-BF27-7AA10DEDC555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24BF-800C-43CB-8F56-BFEA80D1F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599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4679-09A3-4EA5-BF27-7AA10DEDC555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24BF-800C-43CB-8F56-BFEA80D1F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205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4679-09A3-4EA5-BF27-7AA10DEDC555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24BF-800C-43CB-8F56-BFEA80D1F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561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4679-09A3-4EA5-BF27-7AA10DEDC555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24BF-800C-43CB-8F56-BFEA80D1F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074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4679-09A3-4EA5-BF27-7AA10DEDC555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24BF-800C-43CB-8F56-BFEA80D1F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681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4679-09A3-4EA5-BF27-7AA10DEDC555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24BF-800C-43CB-8F56-BFEA80D1F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420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4679-09A3-4EA5-BF27-7AA10DEDC555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24BF-800C-43CB-8F56-BFEA80D1F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625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84679-09A3-4EA5-BF27-7AA10DEDC555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A24BF-800C-43CB-8F56-BFEA80D1F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067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777922"/>
            <a:ext cx="9144000" cy="3509962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Терренкур- маршрут оздоровления. Из опыта работы. Инновационные формы оздоровления детей старшего дошкольного возраста.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77218" y="4287884"/>
            <a:ext cx="5732060" cy="1648891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 </a:t>
            </a:r>
            <a:r>
              <a:rPr lang="ru-RU" b="1" i="1" dirty="0"/>
              <a:t>Моховикова Т.В., </a:t>
            </a:r>
            <a:endParaRPr lang="ru-RU" dirty="0"/>
          </a:p>
          <a:p>
            <a:r>
              <a:rPr lang="ru-RU" i="1" dirty="0"/>
              <a:t>в</a:t>
            </a:r>
            <a:r>
              <a:rPr lang="ru-RU" i="1" dirty="0" smtClean="0"/>
              <a:t>оспитатель ВКК</a:t>
            </a:r>
          </a:p>
          <a:p>
            <a:r>
              <a:rPr lang="ru-RU" i="1" dirty="0" smtClean="0"/>
              <a:t> </a:t>
            </a:r>
            <a:r>
              <a:rPr lang="ru-RU" i="1" dirty="0"/>
              <a:t>МАДОУ детский сад 6,</a:t>
            </a:r>
            <a:endParaRPr lang="ru-RU" dirty="0"/>
          </a:p>
          <a:p>
            <a:r>
              <a:rPr lang="ru-RU" i="1" dirty="0"/>
              <a:t> Красноуфимск ГО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86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870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Рефлексия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80" y="1323834"/>
            <a:ext cx="3244149" cy="244071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249" y="2034696"/>
            <a:ext cx="2604391" cy="34597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894" y="3946907"/>
            <a:ext cx="3287920" cy="24659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111" y="2034696"/>
            <a:ext cx="2604956" cy="345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1137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Муниципальный ресурсный центр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6166338" y="1509714"/>
            <a:ext cx="5187462" cy="4667249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работы на станции «Хвойный лес»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258" y="2462422"/>
            <a:ext cx="4077993" cy="407799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0160" y="1349291"/>
            <a:ext cx="3687629" cy="519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99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6722" y="2674961"/>
            <a:ext cx="5923129" cy="1037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Спасибо за внимание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23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5416" y="1172308"/>
            <a:ext cx="9659816" cy="44313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      </a:t>
            </a:r>
            <a:r>
              <a:rPr lang="ru-RU" sz="39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Терренку́р</a:t>
            </a: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(от фр. </a:t>
            </a:r>
            <a:r>
              <a:rPr lang="ru-RU" sz="3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terrain</a:t>
            </a: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местность и </a:t>
            </a:r>
            <a:r>
              <a:rPr lang="ru-RU" sz="3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</a:t>
            </a: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курс лечения) — </a:t>
            </a:r>
            <a:r>
              <a:rPr lang="ru-RU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лечебной физкультуры, предусматривающий дозированные </a:t>
            </a: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нагрузки в виде пешеходных прогулок, восхождений в гористой местности по определённым, размеченным маршрутам.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933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130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Терренкур в лагере «Орленок»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508" y="1336431"/>
            <a:ext cx="3809526" cy="25223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02" y="1336432"/>
            <a:ext cx="3641467" cy="25223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507" y="4087301"/>
            <a:ext cx="3809526" cy="25404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6"/>
          <a:stretch/>
        </p:blipFill>
        <p:spPr>
          <a:xfrm>
            <a:off x="6191824" y="4087301"/>
            <a:ext cx="3568622" cy="254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62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8299" y="1255595"/>
            <a:ext cx="10084558" cy="398514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Образовательный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терренкур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специально организованные маршруты для детей по территории ДОУ с посещением  зоны игр на асфальте, центров познавательно-исследовательской деятельности, прохождением экологических и оздоровительных троп,  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способствуют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оздоровлению организма детей, повышают  двигательную,  познавательную, творческую  активность каждого ребёнка.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21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74961" y="996288"/>
            <a:ext cx="5936776" cy="51806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Станции</a:t>
            </a:r>
          </a:p>
          <a:p>
            <a:pPr marL="0" indent="0" algn="just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«Экологическая тропа»</a:t>
            </a:r>
          </a:p>
          <a:p>
            <a:pPr marL="0" indent="0" algn="just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«Птичий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городок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just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Спортивная»</a:t>
            </a:r>
          </a:p>
          <a:p>
            <a:pPr marL="0" indent="0" algn="just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«Игры на асфальте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just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«Экспериментальная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just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«Дорожная азбука».</a:t>
            </a:r>
          </a:p>
        </p:txBody>
      </p:sp>
    </p:spTree>
    <p:extLst>
      <p:ext uri="{BB962C8B-B14F-4D97-AF65-F5344CB8AC3E}">
        <p14:creationId xmlns:p14="http://schemas.microsoft.com/office/powerpoint/2010/main" val="364246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7606" y="1064525"/>
            <a:ext cx="8748215" cy="35757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«Экологическая тропа»</a:t>
            </a: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Остановка- «Хвойный лес», «Сиреневая аллея», «Кленовая аллея», «Рябиновая аллея», «Озеро», «Лекарственные травы», «Метеостанция», «Цветочная клумба», «Огород»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46" y="3580190"/>
            <a:ext cx="1957146" cy="25998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286" y="4161786"/>
            <a:ext cx="2289550" cy="17225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159152"/>
            <a:ext cx="2296554" cy="17277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718" y="3430673"/>
            <a:ext cx="1936598" cy="257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07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29303"/>
            <a:ext cx="10515600" cy="100867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терренкур 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«Помощь Лесовичку»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21" y="2492598"/>
            <a:ext cx="3426790" cy="25700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31"/>
          <a:stretch/>
        </p:blipFill>
        <p:spPr>
          <a:xfrm>
            <a:off x="8037143" y="2500909"/>
            <a:ext cx="2873997" cy="25700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832" y="2492598"/>
            <a:ext cx="3437873" cy="257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16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терренкур 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«Шарфик для снеговика»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025" y="4380930"/>
            <a:ext cx="4868655" cy="219089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903" y="1867628"/>
            <a:ext cx="3105444" cy="23363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069" y="1867628"/>
            <a:ext cx="3094924" cy="23284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715" y="1875543"/>
            <a:ext cx="2970537" cy="223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75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18615"/>
            <a:ext cx="10515600" cy="117207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терренкур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«Проделки Снежной королевы»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15" y="2560121"/>
            <a:ext cx="2911007" cy="219181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940" y="2205956"/>
            <a:ext cx="2183168" cy="29001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002" y="2205956"/>
            <a:ext cx="2183168" cy="29001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6"/>
          <a:stretch/>
        </p:blipFill>
        <p:spPr>
          <a:xfrm>
            <a:off x="4057492" y="2205956"/>
            <a:ext cx="2551740" cy="290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8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136</Words>
  <Application>Microsoft Office PowerPoint</Application>
  <PresentationFormat>Широкоэкранный</PresentationFormat>
  <Paragraphs>24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Терренкур- маршрут оздоровления. Из опыта работы. Инновационные формы оздоровления детей старшего дошкольного возраста. </vt:lpstr>
      <vt:lpstr>Презентация PowerPoint</vt:lpstr>
      <vt:lpstr>Терренкур в лагере «Орленок»</vt:lpstr>
      <vt:lpstr>Презентация PowerPoint</vt:lpstr>
      <vt:lpstr>Презентация PowerPoint</vt:lpstr>
      <vt:lpstr>Презентация PowerPoint</vt:lpstr>
      <vt:lpstr>Образовательный терренкур  «Помощь Лесовичку»</vt:lpstr>
      <vt:lpstr>Образовательный терренкур  «Шарфик для снеговика»</vt:lpstr>
      <vt:lpstr>Образовательный терренкур  «Проделки Снежной королевы» </vt:lpstr>
      <vt:lpstr>                          Рефлексия</vt:lpstr>
      <vt:lpstr>   Муниципальный ресурсный центр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Терренкур- маршрут оздоровления. Из опыта работы. Инновационные формы оздоровления детей старшего дошкольного возраста. </dc:title>
  <dc:creator>Пользователь</dc:creator>
  <cp:lastModifiedBy>Пользователь</cp:lastModifiedBy>
  <cp:revision>16</cp:revision>
  <dcterms:created xsi:type="dcterms:W3CDTF">2024-02-05T08:17:58Z</dcterms:created>
  <dcterms:modified xsi:type="dcterms:W3CDTF">2024-02-08T05:29:50Z</dcterms:modified>
</cp:coreProperties>
</file>