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59" r:id="rId3"/>
    <p:sldId id="278" r:id="rId4"/>
    <p:sldId id="280" r:id="rId5"/>
    <p:sldId id="267" r:id="rId6"/>
    <p:sldId id="261" r:id="rId7"/>
    <p:sldId id="262" r:id="rId8"/>
    <p:sldId id="263" r:id="rId9"/>
    <p:sldId id="282" r:id="rId10"/>
    <p:sldId id="265" r:id="rId11"/>
    <p:sldId id="283" r:id="rId12"/>
    <p:sldId id="268" r:id="rId13"/>
    <p:sldId id="269" r:id="rId14"/>
    <p:sldId id="270" r:id="rId15"/>
    <p:sldId id="274" r:id="rId16"/>
    <p:sldId id="271" r:id="rId17"/>
    <p:sldId id="275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1335E-07F4-43B7-995F-383580FF21B8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6091E-ECC4-44A8-BFAF-154D77D4D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98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6091E-ECC4-44A8-BFAF-154D77D4D05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7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0FFC-834C-4B6A-A3A8-3FAE0B9C2107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2375-23B1-401E-A0D0-B09BE501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45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0FFC-834C-4B6A-A3A8-3FAE0B9C2107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2375-23B1-401E-A0D0-B09BE501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27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0FFC-834C-4B6A-A3A8-3FAE0B9C2107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2375-23B1-401E-A0D0-B09BE501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6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0FFC-834C-4B6A-A3A8-3FAE0B9C2107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2375-23B1-401E-A0D0-B09BE501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7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0FFC-834C-4B6A-A3A8-3FAE0B9C2107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2375-23B1-401E-A0D0-B09BE501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0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0FFC-834C-4B6A-A3A8-3FAE0B9C2107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2375-23B1-401E-A0D0-B09BE501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22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0FFC-834C-4B6A-A3A8-3FAE0B9C2107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2375-23B1-401E-A0D0-B09BE501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0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0FFC-834C-4B6A-A3A8-3FAE0B9C2107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2375-23B1-401E-A0D0-B09BE501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45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0FFC-834C-4B6A-A3A8-3FAE0B9C2107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2375-23B1-401E-A0D0-B09BE501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0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0FFC-834C-4B6A-A3A8-3FAE0B9C2107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2375-23B1-401E-A0D0-B09BE501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41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10FFC-834C-4B6A-A3A8-3FAE0B9C2107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82375-23B1-401E-A0D0-B09BE501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21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10FFC-834C-4B6A-A3A8-3FAE0B9C2107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82375-23B1-401E-A0D0-B09BE5017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6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промыслы Среднего Урала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849" t="35714" r="3873" b="29955"/>
          <a:stretch/>
        </p:blipFill>
        <p:spPr>
          <a:xfrm>
            <a:off x="1008184" y="1574734"/>
            <a:ext cx="9753601" cy="470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49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138" t="24889" r="5160" b="30845"/>
          <a:stretch/>
        </p:blipFill>
        <p:spPr>
          <a:xfrm>
            <a:off x="1688123" y="1037228"/>
            <a:ext cx="8623495" cy="502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43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Ювелирные изделия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7" y="1800778"/>
            <a:ext cx="5801784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69" y="2636462"/>
            <a:ext cx="5107155" cy="30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795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986" t="35218" r="4981" b="20635"/>
          <a:stretch/>
        </p:blipFill>
        <p:spPr>
          <a:xfrm>
            <a:off x="1323282" y="1078173"/>
            <a:ext cx="9545435" cy="550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75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52117" t="34945" r="5191" b="20914"/>
          <a:stretch/>
        </p:blipFill>
        <p:spPr>
          <a:xfrm>
            <a:off x="1596786" y="968990"/>
            <a:ext cx="9156187" cy="532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18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7"/>
            <a:ext cx="12192000" cy="70149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254" t="34497" r="4247" b="18977"/>
          <a:stretch/>
        </p:blipFill>
        <p:spPr>
          <a:xfrm>
            <a:off x="1084000" y="559558"/>
            <a:ext cx="9917783" cy="596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25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9492" y="1187355"/>
            <a:ext cx="8980227" cy="4989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Красноуфимске работает цех по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ХУДОЖЕСТВЕННОМУ ЛИТЬЮ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знакомый всем по скульптурам на ул. Советской и набережной, изготавливает арт-объекты для других городов. </a:t>
            </a:r>
          </a:p>
          <a:p>
            <a:pPr marL="0" indent="0" algn="just"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494746"/>
                </a:solidFill>
                <a:effectLst/>
                <a:latin typeface="Georgia" panose="02040502050405020303" pitchFamily="18" charset="0"/>
              </a:rPr>
              <a:t>,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380" y="2551837"/>
            <a:ext cx="4092480" cy="29147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492" y="2551837"/>
            <a:ext cx="3885063" cy="291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5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409" t="35002" r="5104" b="20747"/>
          <a:stretch/>
        </p:blipFill>
        <p:spPr>
          <a:xfrm>
            <a:off x="1317744" y="584577"/>
            <a:ext cx="9983051" cy="58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80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4651" y="1078173"/>
            <a:ext cx="9635320" cy="54045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ВАЛЯЛЬНЫЙ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ПРОМЫСЕЛ-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Красноуфимском уезде Пермской губернии во второй половине XIX века в крупных населенных пунктах, таких как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Нижнесаранинский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 и 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Нижнеиргинский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отдельные семьи также были заняты валяным кустарным производством. 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«Валенки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род башмаков или сапог, свалянных из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шерсти. Лучшей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обуви для наших суровых зим не найти. Незаменимы они в армии, для охотников, работников севера.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23" y="3214138"/>
            <a:ext cx="402844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570" y="3201947"/>
            <a:ext cx="4593821" cy="30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60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465" t="35959" r="5131" b="45365"/>
          <a:stretch/>
        </p:blipFill>
        <p:spPr>
          <a:xfrm>
            <a:off x="358369" y="2086705"/>
            <a:ext cx="11475261" cy="2841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7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1296" t="27379" r="26950" b="23928"/>
          <a:stretch/>
        </p:blipFill>
        <p:spPr>
          <a:xfrm>
            <a:off x="1201003" y="859807"/>
            <a:ext cx="9737168" cy="53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9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" y="13648"/>
            <a:ext cx="12192000" cy="70149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1722" y="968991"/>
            <a:ext cx="10515600" cy="5303506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/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17 века плотницкое дело хорошо было развито на Урале, в богатом древесиной лесном крае.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городах и селах повсеместно существовали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промысловые мастерские,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выполнявшие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заказы, которые приходили со всей территории нашей Родины.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Резьба по дереву: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378" y="2472990"/>
            <a:ext cx="4315896" cy="23951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0" y="3305310"/>
            <a:ext cx="3140656" cy="3125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963" y="4721262"/>
            <a:ext cx="4863547" cy="20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6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138" y="1105469"/>
            <a:ext cx="10978662" cy="5071494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Уральская роспись: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Резьба по бересте: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48" y="537580"/>
            <a:ext cx="3903636" cy="24853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97" y="521421"/>
            <a:ext cx="3765658" cy="25014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348" y="3656397"/>
            <a:ext cx="3884792" cy="2553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95" y="3656397"/>
            <a:ext cx="3665660" cy="25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07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0149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333" t="36247" r="5373" b="20456"/>
          <a:stretch/>
        </p:blipFill>
        <p:spPr>
          <a:xfrm>
            <a:off x="1329692" y="1064525"/>
            <a:ext cx="953261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7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124" t="23910" r="4960" b="30895"/>
          <a:stretch/>
        </p:blipFill>
        <p:spPr>
          <a:xfrm>
            <a:off x="1406769" y="850730"/>
            <a:ext cx="9017392" cy="533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4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356" t="25939" r="5274" b="30916"/>
          <a:stretch/>
        </p:blipFill>
        <p:spPr>
          <a:xfrm>
            <a:off x="968528" y="572014"/>
            <a:ext cx="10254944" cy="587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50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2421" t="24268" r="5149" b="30880"/>
          <a:stretch/>
        </p:blipFill>
        <p:spPr>
          <a:xfrm>
            <a:off x="1084201" y="528849"/>
            <a:ext cx="10023597" cy="595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68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149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самовар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341" y="1427041"/>
            <a:ext cx="3397168" cy="509332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09" y="1379938"/>
            <a:ext cx="3362045" cy="51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43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112</Words>
  <Application>Microsoft Office PowerPoint</Application>
  <PresentationFormat>Широкоэкранный</PresentationFormat>
  <Paragraphs>17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Times New Roman</vt:lpstr>
      <vt:lpstr>Тема Office</vt:lpstr>
      <vt:lpstr>Народные промыслы Среднего Урала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Первый самовар</vt:lpstr>
      <vt:lpstr>Презентация PowerPoint</vt:lpstr>
      <vt:lpstr>Ювелирные изделия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43</cp:revision>
  <dcterms:created xsi:type="dcterms:W3CDTF">2025-09-01T04:05:02Z</dcterms:created>
  <dcterms:modified xsi:type="dcterms:W3CDTF">2025-11-19T08:19:47Z</dcterms:modified>
</cp:coreProperties>
</file>